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59" r:id="rId3"/>
    <p:sldId id="358" r:id="rId4"/>
  </p:sldIdLst>
  <p:sldSz cx="9144000" cy="6858000" type="screen4x3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4" d="100"/>
          <a:sy n="84" d="100"/>
        </p:scale>
        <p:origin x="138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11CD3-7CFF-49E4-814F-8FF4E5819514}" type="datetimeFigureOut">
              <a:rPr lang="nl-NL" smtClean="0"/>
              <a:t>7-5-2019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D00C6-A7DF-4CF1-AD2E-1ACF47B60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5636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614CD-57F7-4938-8A1A-DECCA4CEFBF4}" type="datetimeFigureOut">
              <a:rPr lang="nl-NL" smtClean="0"/>
              <a:t>7-5-2019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750" y="4776789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328F5-0CCF-4D7A-9DA3-DD3B553B3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0005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392" y="3105884"/>
            <a:ext cx="6645216" cy="6462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412776"/>
            <a:ext cx="6645216" cy="646232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1331640" y="764704"/>
            <a:ext cx="664542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nl-NL" sz="6000" b="1" dirty="0" smtClean="0"/>
          </a:p>
          <a:p>
            <a:r>
              <a:rPr lang="nl-NL" sz="5400" b="1" dirty="0" smtClean="0"/>
              <a:t>IBS - produceren</a:t>
            </a:r>
          </a:p>
          <a:p>
            <a:endParaRPr lang="nl-NL" sz="3900" b="1" dirty="0" smtClean="0"/>
          </a:p>
          <a:p>
            <a:endParaRPr lang="nl-NL" sz="3900" b="1" dirty="0"/>
          </a:p>
          <a:p>
            <a:endParaRPr lang="nl-NL" sz="3900" b="1" dirty="0" smtClean="0"/>
          </a:p>
          <a:p>
            <a:endParaRPr lang="nl-NL" sz="20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Bodoni MT" panose="02070603080606020203" pitchFamily="18" charset="0"/>
            </a:endParaRPr>
          </a:p>
          <a:p>
            <a:endParaRPr lang="nl-NL" sz="2000" b="1" i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- produceren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484784"/>
            <a:ext cx="7571184" cy="4929411"/>
          </a:xfrm>
        </p:spPr>
        <p:txBody>
          <a:bodyPr/>
          <a:lstStyle/>
          <a:p>
            <a:r>
              <a:rPr lang="nl-NL" dirty="0" smtClean="0"/>
              <a:t>Economie: 5 uur, Wim </a:t>
            </a:r>
            <a:r>
              <a:rPr lang="nl-NL" dirty="0" smtClean="0"/>
              <a:t>Vugteveen</a:t>
            </a:r>
          </a:p>
          <a:p>
            <a:r>
              <a:rPr lang="nl-NL" dirty="0" smtClean="0"/>
              <a:t>Sector en keten: </a:t>
            </a:r>
            <a:r>
              <a:rPr lang="nl-NL" dirty="0" smtClean="0"/>
              <a:t>2 uur, Carolien </a:t>
            </a:r>
            <a:r>
              <a:rPr lang="nl-NL" dirty="0" smtClean="0"/>
              <a:t>Sengers</a:t>
            </a:r>
          </a:p>
          <a:p>
            <a:r>
              <a:rPr lang="nl-NL" dirty="0" smtClean="0"/>
              <a:t>Kwaliteit en afzet: </a:t>
            </a:r>
            <a:r>
              <a:rPr lang="nl-NL" dirty="0" smtClean="0"/>
              <a:t>2 uur, Harry </a:t>
            </a:r>
            <a:r>
              <a:rPr lang="nl-NL" dirty="0" smtClean="0"/>
              <a:t>Hermans</a:t>
            </a:r>
          </a:p>
          <a:p>
            <a:r>
              <a:rPr lang="nl-NL" dirty="0" smtClean="0"/>
              <a:t>Imago: </a:t>
            </a:r>
            <a:r>
              <a:rPr lang="nl-NL" dirty="0" smtClean="0"/>
              <a:t>2 </a:t>
            </a:r>
            <a:r>
              <a:rPr lang="nl-NL" smtClean="0"/>
              <a:t>uur, Nea </a:t>
            </a:r>
            <a:r>
              <a:rPr lang="nl-NL" dirty="0" smtClean="0"/>
              <a:t>Wolfs of Wim Vugteveen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362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- produceren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Kennistoets: 2x</a:t>
            </a:r>
          </a:p>
          <a:p>
            <a:pPr lvl="1"/>
            <a:r>
              <a:rPr lang="nl-NL" dirty="0" smtClean="0"/>
              <a:t>Economie</a:t>
            </a:r>
          </a:p>
          <a:p>
            <a:pPr lvl="1"/>
            <a:r>
              <a:rPr lang="nl-NL" dirty="0" smtClean="0"/>
              <a:t>Kwaliteit en afzet</a:t>
            </a:r>
          </a:p>
          <a:p>
            <a:r>
              <a:rPr lang="nl-NL" b="1" dirty="0" smtClean="0"/>
              <a:t>Portfolio: 1x</a:t>
            </a:r>
          </a:p>
          <a:p>
            <a:pPr lvl="1"/>
            <a:r>
              <a:rPr lang="nl-NL" dirty="0" smtClean="0"/>
              <a:t>Imago</a:t>
            </a:r>
          </a:p>
          <a:p>
            <a:pPr lvl="1"/>
            <a:r>
              <a:rPr lang="nl-NL" dirty="0" smtClean="0"/>
              <a:t>Sector en keten</a:t>
            </a:r>
          </a:p>
          <a:p>
            <a:r>
              <a:rPr lang="nl-NL" b="1" dirty="0" smtClean="0"/>
              <a:t>Presentaties: 1x</a:t>
            </a:r>
          </a:p>
          <a:p>
            <a:pPr lvl="1"/>
            <a:r>
              <a:rPr lang="nl-NL" dirty="0" smtClean="0"/>
              <a:t>Economie</a:t>
            </a:r>
          </a:p>
          <a:p>
            <a:pPr lvl="1"/>
            <a:r>
              <a:rPr lang="nl-NL" dirty="0" smtClean="0"/>
              <a:t>Kwaliteit </a:t>
            </a:r>
            <a:r>
              <a:rPr lang="nl-NL" dirty="0"/>
              <a:t>e</a:t>
            </a:r>
            <a:r>
              <a:rPr lang="nl-NL" dirty="0" smtClean="0"/>
              <a:t>n afzet</a:t>
            </a:r>
          </a:p>
          <a:p>
            <a:pPr lvl="1"/>
            <a:r>
              <a:rPr lang="nl-NL" dirty="0" smtClean="0"/>
              <a:t>Sector en keten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51127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gemene powerpoint Sterk Merk 2014-2015.pptx" id="{00CBBA46-BF44-41D2-ACA5-835B31DC845C}" vid="{90BE0B73-40E1-4A2C-AA6C-067AE43913A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Algemene powerpoint Sterk Merk 2014-2015</Template>
  <TotalTime>5736</TotalTime>
  <Words>68</Words>
  <Application>Microsoft Office PowerPoint</Application>
  <PresentationFormat>Diavoorstelling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Bodoni MT</vt:lpstr>
      <vt:lpstr>Calibri</vt:lpstr>
      <vt:lpstr>Kantoorthema</vt:lpstr>
      <vt:lpstr>PowerPoint-presentatie</vt:lpstr>
      <vt:lpstr>IBS - produceren</vt:lpstr>
      <vt:lpstr>IBS - produceren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Wijnstok</dc:creator>
  <cp:lastModifiedBy>Wim Vugteveen</cp:lastModifiedBy>
  <cp:revision>155</cp:revision>
  <cp:lastPrinted>2017-10-05T08:12:32Z</cp:lastPrinted>
  <dcterms:created xsi:type="dcterms:W3CDTF">2016-01-26T10:40:10Z</dcterms:created>
  <dcterms:modified xsi:type="dcterms:W3CDTF">2019-05-07T09:25:37Z</dcterms:modified>
</cp:coreProperties>
</file>